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  <p:sldId id="260" r:id="rId5"/>
    <p:sldId id="261" r:id="rId6"/>
    <p:sldId id="262" r:id="rId7"/>
    <p:sldId id="263" r:id="rId8"/>
    <p:sldId id="265" r:id="rId9"/>
    <p:sldId id="267" r:id="rId10"/>
    <p:sldId id="266" r:id="rId11"/>
    <p:sldId id="268" r:id="rId12"/>
    <p:sldId id="269" r:id="rId13"/>
    <p:sldId id="270" r:id="rId14"/>
    <p:sldId id="273" r:id="rId15"/>
    <p:sldId id="272" r:id="rId16"/>
    <p:sldId id="271" r:id="rId17"/>
    <p:sldId id="274" r:id="rId18"/>
    <p:sldId id="275" r:id="rId19"/>
    <p:sldId id="277" r:id="rId20"/>
    <p:sldId id="276" r:id="rId21"/>
    <p:sldId id="27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 Meng" initials="NM" lastIdx="1" clrIdx="0">
    <p:extLst>
      <p:ext uri="{19B8F6BF-5375-455C-9EA6-DF929625EA0E}">
        <p15:presenceInfo xmlns:p15="http://schemas.microsoft.com/office/powerpoint/2012/main" userId="f1600431b682e6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6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2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F11BF-8538-4DE3-AD61-E919AE4CD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D384EC-1B8E-43B6-BBBF-02BF7ACED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7A3F8-2DC3-4530-89BB-B308A93E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4650FF-E243-4EC2-9480-A2279CC6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71F3F-5823-4250-9FCC-6BD00028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B47E-2C25-4E80-BA7A-E8FBC211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00215A-B53D-42A8-B245-2931D196A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A4698-AD3C-4CD4-832D-2787131F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EC130-15C7-4B37-9E92-43B91DF2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CBE036-C78D-4159-A73B-FA17BD81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31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FFCE4C-0CDD-4108-881E-4DAC0609A2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9A6EA1-8767-4FDF-B3EF-1FA43A75B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6858B-42BB-486D-A945-F5228CC0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C48165-5BB5-460E-83FA-CCA984F0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935C7-C933-445C-BABE-1ECAC83B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4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59283-C0AF-44F6-B3B5-331FB656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B569B-D659-480E-B176-428BED22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C21C5-2D6A-485B-95FA-6C2C2366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DED952-72BE-49AF-9D47-3372168E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29CD75-A311-450C-BC9E-74300C8B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43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98847-03F0-4EC0-B3F0-F34D7E7B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CAEB85-3B04-471D-8319-3F21020B5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332A5A-B1C5-4780-B19B-07BB5935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84278-FEA2-42E2-AA52-B9B38857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460B6D-D1C5-42E2-8FD1-39BE6D79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29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A3800-03D6-4498-9264-575BF0AE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49749-00F5-453B-ACF4-4D9371E76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C34503-B283-4842-BAB3-038BF2222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4C50E0-90BA-485B-BE30-0DB56C0D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CC7F36-4281-4CA7-B8E5-559C60D80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C32CF1-D31D-4F63-9D31-FCD725A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3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A3E7A-361B-42D4-8072-5C778069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1DF91F-7B4F-495C-8173-4A15DED70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29671A-6F84-4B66-94DC-DD87D5B7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39548C-316C-45F4-B660-EEE741604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2F7798-B39D-4310-ACF5-6ADB2155E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9045B6-71B3-459C-8622-D2F5D6A7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DE4DA2-071A-489F-B6E6-C48A010F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78B01E-A72F-4A77-B55A-D53E7D0E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9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31127-C37A-4003-B57C-68003317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08B034-B688-4742-AA46-66220AD5B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9C2108-1B1E-40CC-A6B2-41C27899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6495BA-5AB3-4882-8324-33697205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8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20532B-7E05-40A2-9B48-528CB77A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3299A7-017D-4B96-AE5A-229F1649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1645E8-2518-4733-8955-829E72EF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15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56155-6C6B-4D68-A786-0515DAF9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83E96-247E-4DDB-8874-4FCB2AE1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1CEC89-AE8C-4119-83C2-CB98AB9AE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B5D87-4D13-4E28-A256-2F76E618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3C85C0-2BBB-4F2A-9E42-3861F38D7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58CDC7-B834-4621-ACAF-BF1713EC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88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A6B6E-62E8-44BF-B718-D624C94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973C8C-8779-462F-A5EC-3E5CEDEDA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F56AB-25C0-4D87-BB92-CC70E37DE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009F79-EE31-4679-AECF-0DA6E44C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966914-CFD4-48DE-9726-9775014E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F371FD-EE79-456C-87A3-B030654D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25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F2291E-9E31-4D71-B9B2-FCFF8960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4B68F5-84A2-4CDF-ADCF-5A0370D61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AF19C6-FC50-430B-8B20-FE82CD20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6498C-B62B-4F0A-B7C2-9D45D702C41F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C0828-E824-49D7-8C4B-FFD56DF0D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2EBE46-CF06-4884-889F-C4400A757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7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0A8BE2-E10C-4B38-ACDD-7A3957AC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23" y="3000955"/>
            <a:ext cx="2581275" cy="771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49B85C-10F4-49D5-A614-BB614F97EE31}"/>
              </a:ext>
            </a:extLst>
          </p:cNvPr>
          <p:cNvSpPr txBox="1"/>
          <p:nvPr/>
        </p:nvSpPr>
        <p:spPr>
          <a:xfrm>
            <a:off x="6003210" y="3043237"/>
            <a:ext cx="2698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Alibaba Sans Black" panose="020B0A03020203040204" pitchFamily="34" charset="0"/>
                <a:cs typeface="Alibaba Sans Black" panose="020B0A03020203040204" pitchFamily="34" charset="0"/>
              </a:rPr>
              <a:t>开源课</a:t>
            </a:r>
            <a:endParaRPr lang="en-US" altLang="zh-CN" sz="3600" dirty="0">
              <a:latin typeface="Alibaba Sans Black" panose="020B0A03020203040204" pitchFamily="34" charset="0"/>
              <a:cs typeface="Alibaba Sans Black" panose="020B0A03020203040204" pitchFamily="34" charset="0"/>
            </a:endParaRPr>
          </a:p>
          <a:p>
            <a:r>
              <a:rPr lang="en-US" altLang="zh-CN" sz="1400" dirty="0">
                <a:latin typeface="Alibaba Sans Light" panose="020B0303020203040204" pitchFamily="34" charset="0"/>
                <a:cs typeface="Alibaba Sans Light" panose="020B0303020203040204" pitchFamily="34" charset="0"/>
              </a:rPr>
              <a:t>OpenClass</a:t>
            </a:r>
            <a:endParaRPr lang="zh-CN" altLang="en-US" dirty="0">
              <a:latin typeface="Alibaba Sans Light" panose="020B0303020203040204" pitchFamily="34" charset="0"/>
              <a:cs typeface="Alibaba Sans Light" panose="020B0303020203040204" pitchFamily="34" charset="0"/>
            </a:endParaRPr>
          </a:p>
        </p:txBody>
      </p:sp>
      <p:sp>
        <p:nvSpPr>
          <p:cNvPr id="2" name="双括号 1">
            <a:extLst>
              <a:ext uri="{FF2B5EF4-FFF2-40B4-BE49-F238E27FC236}">
                <a16:creationId xmlns:a16="http://schemas.microsoft.com/office/drawing/2014/main" id="{E1623B68-2091-42AB-BA24-1F6A30F419D6}"/>
              </a:ext>
            </a:extLst>
          </p:cNvPr>
          <p:cNvSpPr/>
          <p:nvPr/>
        </p:nvSpPr>
        <p:spPr>
          <a:xfrm>
            <a:off x="8701814" y="2350214"/>
            <a:ext cx="2581275" cy="1808028"/>
          </a:xfrm>
          <a:prstGeom prst="bracketPair">
            <a:avLst>
              <a:gd name="adj" fmla="val 11809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2596251-C845-4229-9740-957CDA34C261}"/>
              </a:ext>
            </a:extLst>
          </p:cNvPr>
          <p:cNvCxnSpPr>
            <a:cxnSpLocks/>
          </p:cNvCxnSpPr>
          <p:nvPr/>
        </p:nvCxnSpPr>
        <p:spPr>
          <a:xfrm flipH="1">
            <a:off x="9202723" y="2773291"/>
            <a:ext cx="1626343" cy="12156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D242442-CF4A-4194-9072-0C01246BC516}"/>
              </a:ext>
            </a:extLst>
          </p:cNvPr>
          <p:cNvSpPr txBox="1"/>
          <p:nvPr/>
        </p:nvSpPr>
        <p:spPr>
          <a:xfrm>
            <a:off x="8701814" y="2773291"/>
            <a:ext cx="180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libaba Sans Black" panose="020B0A03020203040204" pitchFamily="34" charset="0"/>
                <a:cs typeface="Alibaba Sans Black" panose="020B0A03020203040204" pitchFamily="34" charset="0"/>
              </a:rPr>
              <a:t>TOPICS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libaba Sans Light" panose="020B0303020203040204" pitchFamily="34" charset="0"/>
              <a:cs typeface="Alibaba Sans Light" panose="020B0303020203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F8A165-A313-4DF2-B11D-CE14CAEB1CDC}"/>
              </a:ext>
            </a:extLst>
          </p:cNvPr>
          <p:cNvSpPr txBox="1"/>
          <p:nvPr/>
        </p:nvSpPr>
        <p:spPr>
          <a:xfrm>
            <a:off x="10201013" y="3465766"/>
            <a:ext cx="1353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libaba Sans Black" panose="020B0A03020203040204" pitchFamily="34" charset="0"/>
                <a:cs typeface="Alibaba Sans Black" panose="020B0A03020203040204" pitchFamily="34" charset="0"/>
              </a:rPr>
              <a:t>Q&amp;A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libaba Sans Light" panose="020B0303020203040204" pitchFamily="34" charset="0"/>
              <a:cs typeface="Alibaba Sans Light" panose="020B03030202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7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693F3D9-DBB1-4AE7-9663-9A38257ED671}"/>
              </a:ext>
            </a:extLst>
          </p:cNvPr>
          <p:cNvSpPr/>
          <p:nvPr/>
        </p:nvSpPr>
        <p:spPr>
          <a:xfrm>
            <a:off x="3465499" y="4195732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D39DC7-E549-4F25-930B-3D1D05872D2C}"/>
              </a:ext>
            </a:extLst>
          </p:cNvPr>
          <p:cNvSpPr/>
          <p:nvPr/>
        </p:nvSpPr>
        <p:spPr>
          <a:xfrm>
            <a:off x="3465499" y="3672720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02A71D67-E315-4844-8BA4-658BD0EF1DD9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B1C380-06B1-480C-B850-A27F0E3E83F2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0356E-D798-4644-9813-6CBB238023AA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B40A582-68B0-4C5A-9E45-33C27DC99761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A9E6BBA-00C4-4C07-AE75-15A4887B1BF7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DE887D-F37C-4278-8F9B-B89338167762}"/>
              </a:ext>
            </a:extLst>
          </p:cNvPr>
          <p:cNvSpPr txBox="1"/>
          <p:nvPr/>
        </p:nvSpPr>
        <p:spPr>
          <a:xfrm>
            <a:off x="3777343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D4082-4CA4-4E50-A270-2B208D98E83D}"/>
              </a:ext>
            </a:extLst>
          </p:cNvPr>
          <p:cNvSpPr txBox="1"/>
          <p:nvPr/>
        </p:nvSpPr>
        <p:spPr>
          <a:xfrm>
            <a:off x="8255214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69A357-A92F-42CA-87CD-AE181FFD5AFB}"/>
              </a:ext>
            </a:extLst>
          </p:cNvPr>
          <p:cNvSpPr txBox="1"/>
          <p:nvPr/>
        </p:nvSpPr>
        <p:spPr>
          <a:xfrm>
            <a:off x="5727167" y="5316342"/>
            <a:ext cx="252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= 2X</a:t>
            </a:r>
          </a:p>
          <a:p>
            <a:endParaRPr lang="en-US" altLang="zh-CN" dirty="0"/>
          </a:p>
          <a:p>
            <a:r>
              <a:rPr lang="en-US" altLang="zh-CN" dirty="0"/>
              <a:t>Y = X²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1F867A-D28E-4A93-80A9-1C734AD2E3BA}"/>
              </a:ext>
            </a:extLst>
          </p:cNvPr>
          <p:cNvSpPr txBox="1"/>
          <p:nvPr/>
        </p:nvSpPr>
        <p:spPr>
          <a:xfrm>
            <a:off x="3777343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699F6D-D690-4C61-8EDD-425CC4D7F72B}"/>
              </a:ext>
            </a:extLst>
          </p:cNvPr>
          <p:cNvSpPr txBox="1"/>
          <p:nvPr/>
        </p:nvSpPr>
        <p:spPr>
          <a:xfrm>
            <a:off x="8255214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4C2AC8E-5A38-4222-94EB-7E1A032BD6CA}"/>
              </a:ext>
            </a:extLst>
          </p:cNvPr>
          <p:cNvCxnSpPr>
            <a:cxnSpLocks/>
          </p:cNvCxnSpPr>
          <p:nvPr/>
        </p:nvCxnSpPr>
        <p:spPr>
          <a:xfrm>
            <a:off x="5663133" y="6055019"/>
            <a:ext cx="97587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18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693F3D9-DBB1-4AE7-9663-9A38257ED671}"/>
              </a:ext>
            </a:extLst>
          </p:cNvPr>
          <p:cNvSpPr/>
          <p:nvPr/>
        </p:nvSpPr>
        <p:spPr>
          <a:xfrm>
            <a:off x="3465499" y="4195732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D39DC7-E549-4F25-930B-3D1D05872D2C}"/>
              </a:ext>
            </a:extLst>
          </p:cNvPr>
          <p:cNvSpPr/>
          <p:nvPr/>
        </p:nvSpPr>
        <p:spPr>
          <a:xfrm>
            <a:off x="3465499" y="3672720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02A71D67-E315-4844-8BA4-658BD0EF1DD9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B1C380-06B1-480C-B850-A27F0E3E83F2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0356E-D798-4644-9813-6CBB238023AA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B40A582-68B0-4C5A-9E45-33C27DC99761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A9E6BBA-00C4-4C07-AE75-15A4887B1BF7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DE887D-F37C-4278-8F9B-B89338167762}"/>
              </a:ext>
            </a:extLst>
          </p:cNvPr>
          <p:cNvSpPr txBox="1"/>
          <p:nvPr/>
        </p:nvSpPr>
        <p:spPr>
          <a:xfrm>
            <a:off x="3777343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D4082-4CA4-4E50-A270-2B208D98E83D}"/>
              </a:ext>
            </a:extLst>
          </p:cNvPr>
          <p:cNvSpPr txBox="1"/>
          <p:nvPr/>
        </p:nvSpPr>
        <p:spPr>
          <a:xfrm>
            <a:off x="8255214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69A357-A92F-42CA-87CD-AE181FFD5AFB}"/>
              </a:ext>
            </a:extLst>
          </p:cNvPr>
          <p:cNvSpPr txBox="1"/>
          <p:nvPr/>
        </p:nvSpPr>
        <p:spPr>
          <a:xfrm>
            <a:off x="5727167" y="5608335"/>
            <a:ext cx="2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= 2X</a:t>
            </a:r>
          </a:p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1F867A-D28E-4A93-80A9-1C734AD2E3BA}"/>
              </a:ext>
            </a:extLst>
          </p:cNvPr>
          <p:cNvSpPr txBox="1"/>
          <p:nvPr/>
        </p:nvSpPr>
        <p:spPr>
          <a:xfrm>
            <a:off x="3777343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699F6D-D690-4C61-8EDD-425CC4D7F72B}"/>
              </a:ext>
            </a:extLst>
          </p:cNvPr>
          <p:cNvSpPr txBox="1"/>
          <p:nvPr/>
        </p:nvSpPr>
        <p:spPr>
          <a:xfrm>
            <a:off x="8255214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4C2AC8E-5A38-4222-94EB-7E1A032BD6CA}"/>
              </a:ext>
            </a:extLst>
          </p:cNvPr>
          <p:cNvCxnSpPr>
            <a:cxnSpLocks/>
          </p:cNvCxnSpPr>
          <p:nvPr/>
        </p:nvCxnSpPr>
        <p:spPr>
          <a:xfrm>
            <a:off x="5693869" y="5789919"/>
            <a:ext cx="97587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A188971-4360-4245-B385-EC31856EF827}"/>
              </a:ext>
            </a:extLst>
          </p:cNvPr>
          <p:cNvSpPr/>
          <p:nvPr/>
        </p:nvSpPr>
        <p:spPr>
          <a:xfrm>
            <a:off x="3465499" y="4720333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3089EC-BD79-4BB1-8290-A8B4495DE9D0}"/>
              </a:ext>
            </a:extLst>
          </p:cNvPr>
          <p:cNvSpPr txBox="1"/>
          <p:nvPr/>
        </p:nvSpPr>
        <p:spPr>
          <a:xfrm>
            <a:off x="3777343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-1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AF268F-40D4-4F71-BB1A-089EAA26C4FB}"/>
              </a:ext>
            </a:extLst>
          </p:cNvPr>
          <p:cNvSpPr txBox="1"/>
          <p:nvPr/>
        </p:nvSpPr>
        <p:spPr>
          <a:xfrm>
            <a:off x="8255214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2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3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693F3D9-DBB1-4AE7-9663-9A38257ED671}"/>
              </a:ext>
            </a:extLst>
          </p:cNvPr>
          <p:cNvSpPr/>
          <p:nvPr/>
        </p:nvSpPr>
        <p:spPr>
          <a:xfrm>
            <a:off x="3465499" y="4195732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D39DC7-E549-4F25-930B-3D1D05872D2C}"/>
              </a:ext>
            </a:extLst>
          </p:cNvPr>
          <p:cNvSpPr/>
          <p:nvPr/>
        </p:nvSpPr>
        <p:spPr>
          <a:xfrm>
            <a:off x="3465499" y="3672720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02A71D67-E315-4844-8BA4-658BD0EF1DD9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B1C380-06B1-480C-B850-A27F0E3E83F2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0356E-D798-4644-9813-6CBB238023AA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B40A582-68B0-4C5A-9E45-33C27DC99761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A9E6BBA-00C4-4C07-AE75-15A4887B1BF7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DE887D-F37C-4278-8F9B-B89338167762}"/>
              </a:ext>
            </a:extLst>
          </p:cNvPr>
          <p:cNvSpPr txBox="1"/>
          <p:nvPr/>
        </p:nvSpPr>
        <p:spPr>
          <a:xfrm>
            <a:off x="3777343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D4082-4CA4-4E50-A270-2B208D98E83D}"/>
              </a:ext>
            </a:extLst>
          </p:cNvPr>
          <p:cNvSpPr txBox="1"/>
          <p:nvPr/>
        </p:nvSpPr>
        <p:spPr>
          <a:xfrm>
            <a:off x="8255214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69A357-A92F-42CA-87CD-AE181FFD5AFB}"/>
              </a:ext>
            </a:extLst>
          </p:cNvPr>
          <p:cNvSpPr txBox="1"/>
          <p:nvPr/>
        </p:nvSpPr>
        <p:spPr>
          <a:xfrm>
            <a:off x="5727167" y="5608335"/>
            <a:ext cx="2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= 2|X|</a:t>
            </a:r>
          </a:p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1F867A-D28E-4A93-80A9-1C734AD2E3BA}"/>
              </a:ext>
            </a:extLst>
          </p:cNvPr>
          <p:cNvSpPr txBox="1"/>
          <p:nvPr/>
        </p:nvSpPr>
        <p:spPr>
          <a:xfrm>
            <a:off x="3777343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699F6D-D690-4C61-8EDD-425CC4D7F72B}"/>
              </a:ext>
            </a:extLst>
          </p:cNvPr>
          <p:cNvSpPr txBox="1"/>
          <p:nvPr/>
        </p:nvSpPr>
        <p:spPr>
          <a:xfrm>
            <a:off x="8255214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188971-4360-4245-B385-EC31856EF827}"/>
              </a:ext>
            </a:extLst>
          </p:cNvPr>
          <p:cNvSpPr/>
          <p:nvPr/>
        </p:nvSpPr>
        <p:spPr>
          <a:xfrm>
            <a:off x="3465499" y="4720333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3089EC-BD79-4BB1-8290-A8B4495DE9D0}"/>
              </a:ext>
            </a:extLst>
          </p:cNvPr>
          <p:cNvSpPr txBox="1"/>
          <p:nvPr/>
        </p:nvSpPr>
        <p:spPr>
          <a:xfrm>
            <a:off x="3777343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-1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AF268F-40D4-4F71-BB1A-089EAA26C4FB}"/>
              </a:ext>
            </a:extLst>
          </p:cNvPr>
          <p:cNvSpPr txBox="1"/>
          <p:nvPr/>
        </p:nvSpPr>
        <p:spPr>
          <a:xfrm>
            <a:off x="8255214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2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7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693F3D9-DBB1-4AE7-9663-9A38257ED671}"/>
              </a:ext>
            </a:extLst>
          </p:cNvPr>
          <p:cNvSpPr/>
          <p:nvPr/>
        </p:nvSpPr>
        <p:spPr>
          <a:xfrm>
            <a:off x="3465499" y="4195732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D39DC7-E549-4F25-930B-3D1D05872D2C}"/>
              </a:ext>
            </a:extLst>
          </p:cNvPr>
          <p:cNvSpPr/>
          <p:nvPr/>
        </p:nvSpPr>
        <p:spPr>
          <a:xfrm>
            <a:off x="3465499" y="3672720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02A71D67-E315-4844-8BA4-658BD0EF1DD9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B1C380-06B1-480C-B850-A27F0E3E83F2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0356E-D798-4644-9813-6CBB238023AA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B40A582-68B0-4C5A-9E45-33C27DC99761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A9E6BBA-00C4-4C07-AE75-15A4887B1BF7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DE887D-F37C-4278-8F9B-B89338167762}"/>
              </a:ext>
            </a:extLst>
          </p:cNvPr>
          <p:cNvSpPr txBox="1"/>
          <p:nvPr/>
        </p:nvSpPr>
        <p:spPr>
          <a:xfrm>
            <a:off x="3777343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D4082-4CA4-4E50-A270-2B208D98E83D}"/>
              </a:ext>
            </a:extLst>
          </p:cNvPr>
          <p:cNvSpPr txBox="1"/>
          <p:nvPr/>
        </p:nvSpPr>
        <p:spPr>
          <a:xfrm>
            <a:off x="8255214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69A357-A92F-42CA-87CD-AE181FFD5AFB}"/>
              </a:ext>
            </a:extLst>
          </p:cNvPr>
          <p:cNvSpPr txBox="1"/>
          <p:nvPr/>
        </p:nvSpPr>
        <p:spPr>
          <a:xfrm>
            <a:off x="5727167" y="5608335"/>
            <a:ext cx="2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= 2|X|</a:t>
            </a:r>
          </a:p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1F867A-D28E-4A93-80A9-1C734AD2E3BA}"/>
              </a:ext>
            </a:extLst>
          </p:cNvPr>
          <p:cNvSpPr txBox="1"/>
          <p:nvPr/>
        </p:nvSpPr>
        <p:spPr>
          <a:xfrm>
            <a:off x="3777343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699F6D-D690-4C61-8EDD-425CC4D7F72B}"/>
              </a:ext>
            </a:extLst>
          </p:cNvPr>
          <p:cNvSpPr txBox="1"/>
          <p:nvPr/>
        </p:nvSpPr>
        <p:spPr>
          <a:xfrm>
            <a:off x="8255214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188971-4360-4245-B385-EC31856EF827}"/>
              </a:ext>
            </a:extLst>
          </p:cNvPr>
          <p:cNvSpPr/>
          <p:nvPr/>
        </p:nvSpPr>
        <p:spPr>
          <a:xfrm>
            <a:off x="3465499" y="4720333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3089EC-BD79-4BB1-8290-A8B4495DE9D0}"/>
              </a:ext>
            </a:extLst>
          </p:cNvPr>
          <p:cNvSpPr txBox="1"/>
          <p:nvPr/>
        </p:nvSpPr>
        <p:spPr>
          <a:xfrm>
            <a:off x="3777343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-1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AF268F-40D4-4F71-BB1A-089EAA26C4FB}"/>
              </a:ext>
            </a:extLst>
          </p:cNvPr>
          <p:cNvSpPr txBox="1"/>
          <p:nvPr/>
        </p:nvSpPr>
        <p:spPr>
          <a:xfrm>
            <a:off x="8255214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2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19800A-C9B7-4376-9162-10D43ECDC275}"/>
              </a:ext>
            </a:extLst>
          </p:cNvPr>
          <p:cNvSpPr txBox="1"/>
          <p:nvPr/>
        </p:nvSpPr>
        <p:spPr>
          <a:xfrm>
            <a:off x="493378" y="3050437"/>
            <a:ext cx="2528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Y = f(X)</a:t>
            </a:r>
          </a:p>
          <a:p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982EB0-50DC-4D27-B0B4-27F3FE19C379}"/>
              </a:ext>
            </a:extLst>
          </p:cNvPr>
          <p:cNvSpPr txBox="1"/>
          <p:nvPr/>
        </p:nvSpPr>
        <p:spPr>
          <a:xfrm>
            <a:off x="5633037" y="2040579"/>
            <a:ext cx="1495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f( 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248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D93985C1-4E69-4D69-9807-86BD1A6BB159}"/>
              </a:ext>
            </a:extLst>
          </p:cNvPr>
          <p:cNvSpPr/>
          <p:nvPr/>
        </p:nvSpPr>
        <p:spPr>
          <a:xfrm>
            <a:off x="11221401" y="5040242"/>
            <a:ext cx="691261" cy="121407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92E745CF-4B68-443C-83EB-D36958B8F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2" y="2754244"/>
            <a:ext cx="3679125" cy="2516935"/>
          </a:xfrm>
          <a:prstGeom prst="rect">
            <a:avLst/>
          </a:prstGeom>
        </p:spPr>
      </p:pic>
      <p:pic>
        <p:nvPicPr>
          <p:cNvPr id="7" name="图片 6" descr="地图的截图&#10;&#10;描述已自动生成">
            <a:extLst>
              <a:ext uri="{FF2B5EF4-FFF2-40B4-BE49-F238E27FC236}">
                <a16:creationId xmlns:a16="http://schemas.microsoft.com/office/drawing/2014/main" id="{8A04798A-7FD9-486D-B4F1-E3C74F0A3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11" y="1152124"/>
            <a:ext cx="4260169" cy="1541559"/>
          </a:xfrm>
          <a:prstGeom prst="rect">
            <a:avLst/>
          </a:prstGeom>
        </p:spPr>
      </p:pic>
      <p:pic>
        <p:nvPicPr>
          <p:cNvPr id="9" name="图片 8" descr="地图上有字&#10;&#10;描述已自动生成">
            <a:extLst>
              <a:ext uri="{FF2B5EF4-FFF2-40B4-BE49-F238E27FC236}">
                <a16:creationId xmlns:a16="http://schemas.microsoft.com/office/drawing/2014/main" id="{6C11990C-9EB4-4187-8945-763B00274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013" y="2900545"/>
            <a:ext cx="4206381" cy="1544409"/>
          </a:xfrm>
          <a:prstGeom prst="rect">
            <a:avLst/>
          </a:prstGeom>
        </p:spPr>
      </p:pic>
      <p:pic>
        <p:nvPicPr>
          <p:cNvPr id="11" name="图片 10" descr="地图的截图&#10;&#10;描述已自动生成">
            <a:extLst>
              <a:ext uri="{FF2B5EF4-FFF2-40B4-BE49-F238E27FC236}">
                <a16:creationId xmlns:a16="http://schemas.microsoft.com/office/drawing/2014/main" id="{C95629CB-F8A8-4BDF-A874-634A26768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013" y="4736162"/>
            <a:ext cx="4025807" cy="16255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8EB3FC5-B49F-4833-A87E-58366AA1F9E9}"/>
              </a:ext>
            </a:extLst>
          </p:cNvPr>
          <p:cNvSpPr txBox="1"/>
          <p:nvPr/>
        </p:nvSpPr>
        <p:spPr>
          <a:xfrm>
            <a:off x="455090" y="1003685"/>
            <a:ext cx="2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= </a:t>
            </a:r>
            <a:r>
              <a:rPr lang="en-US" altLang="zh-CN" dirty="0" err="1"/>
              <a:t>aX+b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DEAC8A-FAB6-4446-8DA8-AC89F3DE50EA}"/>
              </a:ext>
            </a:extLst>
          </p:cNvPr>
          <p:cNvSpPr txBox="1"/>
          <p:nvPr/>
        </p:nvSpPr>
        <p:spPr>
          <a:xfrm>
            <a:off x="455090" y="357354"/>
            <a:ext cx="2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线性关系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40A6B8-E8B6-4210-B6EE-687E63905A09}"/>
              </a:ext>
            </a:extLst>
          </p:cNvPr>
          <p:cNvSpPr txBox="1"/>
          <p:nvPr/>
        </p:nvSpPr>
        <p:spPr>
          <a:xfrm>
            <a:off x="10517711" y="357354"/>
            <a:ext cx="2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非线性关系</a:t>
            </a:r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A569947-BBA6-48D4-939D-B50525D77BF1}"/>
              </a:ext>
            </a:extLst>
          </p:cNvPr>
          <p:cNvCxnSpPr>
            <a:cxnSpLocks/>
          </p:cNvCxnSpPr>
          <p:nvPr/>
        </p:nvCxnSpPr>
        <p:spPr>
          <a:xfrm>
            <a:off x="5486400" y="218995"/>
            <a:ext cx="0" cy="6492933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E0F85469-0278-417F-A7E1-F28D983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1401" y="2482032"/>
            <a:ext cx="691261" cy="255821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96495AE-06C8-4155-B622-117B6150BF8E}"/>
              </a:ext>
            </a:extLst>
          </p:cNvPr>
          <p:cNvSpPr txBox="1"/>
          <p:nvPr/>
        </p:nvSpPr>
        <p:spPr>
          <a:xfrm>
            <a:off x="10556131" y="4121788"/>
            <a:ext cx="2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=</a:t>
            </a:r>
          </a:p>
          <a:p>
            <a:endParaRPr lang="en-US" altLang="zh-CN" dirty="0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08A9F909-4781-4A61-91A6-D2C54170B428}"/>
              </a:ext>
            </a:extLst>
          </p:cNvPr>
          <p:cNvSpPr/>
          <p:nvPr/>
        </p:nvSpPr>
        <p:spPr>
          <a:xfrm>
            <a:off x="11360844" y="2558782"/>
            <a:ext cx="84524" cy="3492393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FC9699-A216-4CF5-A887-61AD77263389}"/>
              </a:ext>
            </a:extLst>
          </p:cNvPr>
          <p:cNvSpPr txBox="1"/>
          <p:nvPr/>
        </p:nvSpPr>
        <p:spPr>
          <a:xfrm>
            <a:off x="11567031" y="4937788"/>
            <a:ext cx="2528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262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693F3D9-DBB1-4AE7-9663-9A38257ED671}"/>
              </a:ext>
            </a:extLst>
          </p:cNvPr>
          <p:cNvSpPr/>
          <p:nvPr/>
        </p:nvSpPr>
        <p:spPr>
          <a:xfrm>
            <a:off x="3465499" y="4195732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D39DC7-E549-4F25-930B-3D1D05872D2C}"/>
              </a:ext>
            </a:extLst>
          </p:cNvPr>
          <p:cNvSpPr/>
          <p:nvPr/>
        </p:nvSpPr>
        <p:spPr>
          <a:xfrm>
            <a:off x="3465499" y="3672720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02A71D67-E315-4844-8BA4-658BD0EF1DD9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B1C380-06B1-480C-B850-A27F0E3E83F2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0356E-D798-4644-9813-6CBB238023AA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B40A582-68B0-4C5A-9E45-33C27DC99761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A9E6BBA-00C4-4C07-AE75-15A4887B1BF7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DE887D-F37C-4278-8F9B-B89338167762}"/>
              </a:ext>
            </a:extLst>
          </p:cNvPr>
          <p:cNvSpPr txBox="1"/>
          <p:nvPr/>
        </p:nvSpPr>
        <p:spPr>
          <a:xfrm>
            <a:off x="3777343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D4082-4CA4-4E50-A270-2B208D98E83D}"/>
              </a:ext>
            </a:extLst>
          </p:cNvPr>
          <p:cNvSpPr txBox="1"/>
          <p:nvPr/>
        </p:nvSpPr>
        <p:spPr>
          <a:xfrm>
            <a:off x="8255214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69A357-A92F-42CA-87CD-AE181FFD5AFB}"/>
              </a:ext>
            </a:extLst>
          </p:cNvPr>
          <p:cNvSpPr txBox="1"/>
          <p:nvPr/>
        </p:nvSpPr>
        <p:spPr>
          <a:xfrm>
            <a:off x="5727167" y="5608335"/>
            <a:ext cx="2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= 2|X|</a:t>
            </a:r>
          </a:p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1F867A-D28E-4A93-80A9-1C734AD2E3BA}"/>
              </a:ext>
            </a:extLst>
          </p:cNvPr>
          <p:cNvSpPr txBox="1"/>
          <p:nvPr/>
        </p:nvSpPr>
        <p:spPr>
          <a:xfrm>
            <a:off x="3777343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699F6D-D690-4C61-8EDD-425CC4D7F72B}"/>
              </a:ext>
            </a:extLst>
          </p:cNvPr>
          <p:cNvSpPr txBox="1"/>
          <p:nvPr/>
        </p:nvSpPr>
        <p:spPr>
          <a:xfrm>
            <a:off x="8255214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188971-4360-4245-B385-EC31856EF827}"/>
              </a:ext>
            </a:extLst>
          </p:cNvPr>
          <p:cNvSpPr/>
          <p:nvPr/>
        </p:nvSpPr>
        <p:spPr>
          <a:xfrm>
            <a:off x="3465499" y="4720333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3089EC-BD79-4BB1-8290-A8B4495DE9D0}"/>
              </a:ext>
            </a:extLst>
          </p:cNvPr>
          <p:cNvSpPr txBox="1"/>
          <p:nvPr/>
        </p:nvSpPr>
        <p:spPr>
          <a:xfrm>
            <a:off x="3777343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-1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AF268F-40D4-4F71-BB1A-089EAA26C4FB}"/>
              </a:ext>
            </a:extLst>
          </p:cNvPr>
          <p:cNvSpPr txBox="1"/>
          <p:nvPr/>
        </p:nvSpPr>
        <p:spPr>
          <a:xfrm>
            <a:off x="8255214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2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19800A-C9B7-4376-9162-10D43ECDC275}"/>
              </a:ext>
            </a:extLst>
          </p:cNvPr>
          <p:cNvSpPr txBox="1"/>
          <p:nvPr/>
        </p:nvSpPr>
        <p:spPr>
          <a:xfrm>
            <a:off x="493378" y="3050437"/>
            <a:ext cx="2528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Y = f(X)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256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693F3D9-DBB1-4AE7-9663-9A38257ED671}"/>
              </a:ext>
            </a:extLst>
          </p:cNvPr>
          <p:cNvSpPr/>
          <p:nvPr/>
        </p:nvSpPr>
        <p:spPr>
          <a:xfrm>
            <a:off x="3465499" y="4195732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D39DC7-E549-4F25-930B-3D1D05872D2C}"/>
              </a:ext>
            </a:extLst>
          </p:cNvPr>
          <p:cNvSpPr/>
          <p:nvPr/>
        </p:nvSpPr>
        <p:spPr>
          <a:xfrm>
            <a:off x="3465499" y="3672720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02A71D67-E315-4844-8BA4-658BD0EF1DD9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B1C380-06B1-480C-B850-A27F0E3E83F2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0356E-D798-4644-9813-6CBB238023AA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B40A582-68B0-4C5A-9E45-33C27DC99761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A9E6BBA-00C4-4C07-AE75-15A4887B1BF7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DE887D-F37C-4278-8F9B-B89338167762}"/>
              </a:ext>
            </a:extLst>
          </p:cNvPr>
          <p:cNvSpPr txBox="1"/>
          <p:nvPr/>
        </p:nvSpPr>
        <p:spPr>
          <a:xfrm>
            <a:off x="3777343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D4082-4CA4-4E50-A270-2B208D98E83D}"/>
              </a:ext>
            </a:extLst>
          </p:cNvPr>
          <p:cNvSpPr txBox="1"/>
          <p:nvPr/>
        </p:nvSpPr>
        <p:spPr>
          <a:xfrm>
            <a:off x="8255214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1F867A-D28E-4A93-80A9-1C734AD2E3BA}"/>
              </a:ext>
            </a:extLst>
          </p:cNvPr>
          <p:cNvSpPr txBox="1"/>
          <p:nvPr/>
        </p:nvSpPr>
        <p:spPr>
          <a:xfrm>
            <a:off x="3777343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699F6D-D690-4C61-8EDD-425CC4D7F72B}"/>
              </a:ext>
            </a:extLst>
          </p:cNvPr>
          <p:cNvSpPr txBox="1"/>
          <p:nvPr/>
        </p:nvSpPr>
        <p:spPr>
          <a:xfrm>
            <a:off x="8255214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188971-4360-4245-B385-EC31856EF827}"/>
              </a:ext>
            </a:extLst>
          </p:cNvPr>
          <p:cNvSpPr/>
          <p:nvPr/>
        </p:nvSpPr>
        <p:spPr>
          <a:xfrm>
            <a:off x="3465499" y="4720333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3089EC-BD79-4BB1-8290-A8B4495DE9D0}"/>
              </a:ext>
            </a:extLst>
          </p:cNvPr>
          <p:cNvSpPr txBox="1"/>
          <p:nvPr/>
        </p:nvSpPr>
        <p:spPr>
          <a:xfrm>
            <a:off x="3777343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-1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AF268F-40D4-4F71-BB1A-089EAA26C4FB}"/>
              </a:ext>
            </a:extLst>
          </p:cNvPr>
          <p:cNvSpPr txBox="1"/>
          <p:nvPr/>
        </p:nvSpPr>
        <p:spPr>
          <a:xfrm>
            <a:off x="8255214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2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19800A-C9B7-4376-9162-10D43ECDC275}"/>
              </a:ext>
            </a:extLst>
          </p:cNvPr>
          <p:cNvSpPr txBox="1"/>
          <p:nvPr/>
        </p:nvSpPr>
        <p:spPr>
          <a:xfrm>
            <a:off x="493378" y="3050437"/>
            <a:ext cx="2528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Y = f(X)</a:t>
            </a:r>
          </a:p>
          <a:p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C3837B-5C2A-4EAA-AFAC-187125A0F2BD}"/>
              </a:ext>
            </a:extLst>
          </p:cNvPr>
          <p:cNvSpPr/>
          <p:nvPr/>
        </p:nvSpPr>
        <p:spPr>
          <a:xfrm>
            <a:off x="3465499" y="5244934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0BEBD7-99F7-47D2-91FE-466F6E937155}"/>
              </a:ext>
            </a:extLst>
          </p:cNvPr>
          <p:cNvSpPr txBox="1"/>
          <p:nvPr/>
        </p:nvSpPr>
        <p:spPr>
          <a:xfrm>
            <a:off x="3777343" y="5306875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BA2DEB-94DA-4D24-A071-FD93E48810A9}"/>
              </a:ext>
            </a:extLst>
          </p:cNvPr>
          <p:cNvSpPr txBox="1"/>
          <p:nvPr/>
        </p:nvSpPr>
        <p:spPr>
          <a:xfrm>
            <a:off x="8255214" y="5306875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666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57F105-D501-49F2-A52C-E542112BA69A}"/>
              </a:ext>
            </a:extLst>
          </p:cNvPr>
          <p:cNvSpPr/>
          <p:nvPr/>
        </p:nvSpPr>
        <p:spPr>
          <a:xfrm>
            <a:off x="3465499" y="5767946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10EDDC-CDE7-4275-B925-58B0282B34AF}"/>
              </a:ext>
            </a:extLst>
          </p:cNvPr>
          <p:cNvSpPr txBox="1"/>
          <p:nvPr/>
        </p:nvSpPr>
        <p:spPr>
          <a:xfrm>
            <a:off x="3777343" y="5829887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7BE525-0BBF-42E2-9515-94956F1B0DC5}"/>
              </a:ext>
            </a:extLst>
          </p:cNvPr>
          <p:cNvSpPr txBox="1"/>
          <p:nvPr/>
        </p:nvSpPr>
        <p:spPr>
          <a:xfrm>
            <a:off x="8255214" y="5829887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666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FC42108-4077-4D7A-B403-1669BDD5033D}"/>
              </a:ext>
            </a:extLst>
          </p:cNvPr>
          <p:cNvSpPr/>
          <p:nvPr/>
        </p:nvSpPr>
        <p:spPr>
          <a:xfrm>
            <a:off x="3465499" y="6290958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B73036-537D-4F7A-A67F-C91E08774721}"/>
              </a:ext>
            </a:extLst>
          </p:cNvPr>
          <p:cNvSpPr txBox="1"/>
          <p:nvPr/>
        </p:nvSpPr>
        <p:spPr>
          <a:xfrm>
            <a:off x="3777343" y="6352899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0166BE-E22E-41C8-B947-0A8D69EDCB13}"/>
              </a:ext>
            </a:extLst>
          </p:cNvPr>
          <p:cNvSpPr txBox="1"/>
          <p:nvPr/>
        </p:nvSpPr>
        <p:spPr>
          <a:xfrm>
            <a:off x="8255214" y="6352899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12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A3869F6-602B-489A-8158-E6BEE285D30D}"/>
              </a:ext>
            </a:extLst>
          </p:cNvPr>
          <p:cNvSpPr txBox="1"/>
          <p:nvPr/>
        </p:nvSpPr>
        <p:spPr>
          <a:xfrm>
            <a:off x="10147086" y="4933535"/>
            <a:ext cx="157106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???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180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693F3D9-DBB1-4AE7-9663-9A38257ED671}"/>
              </a:ext>
            </a:extLst>
          </p:cNvPr>
          <p:cNvSpPr/>
          <p:nvPr/>
        </p:nvSpPr>
        <p:spPr>
          <a:xfrm>
            <a:off x="3465499" y="4195732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D39DC7-E549-4F25-930B-3D1D05872D2C}"/>
              </a:ext>
            </a:extLst>
          </p:cNvPr>
          <p:cNvSpPr/>
          <p:nvPr/>
        </p:nvSpPr>
        <p:spPr>
          <a:xfrm>
            <a:off x="3465499" y="3672720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02A71D67-E315-4844-8BA4-658BD0EF1DD9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B1C380-06B1-480C-B850-A27F0E3E83F2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0356E-D798-4644-9813-6CBB238023AA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B40A582-68B0-4C5A-9E45-33C27DC99761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A9E6BBA-00C4-4C07-AE75-15A4887B1BF7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DE887D-F37C-4278-8F9B-B89338167762}"/>
              </a:ext>
            </a:extLst>
          </p:cNvPr>
          <p:cNvSpPr txBox="1"/>
          <p:nvPr/>
        </p:nvSpPr>
        <p:spPr>
          <a:xfrm>
            <a:off x="3777343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D4082-4CA4-4E50-A270-2B208D98E83D}"/>
              </a:ext>
            </a:extLst>
          </p:cNvPr>
          <p:cNvSpPr txBox="1"/>
          <p:nvPr/>
        </p:nvSpPr>
        <p:spPr>
          <a:xfrm>
            <a:off x="8255214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1F867A-D28E-4A93-80A9-1C734AD2E3BA}"/>
              </a:ext>
            </a:extLst>
          </p:cNvPr>
          <p:cNvSpPr txBox="1"/>
          <p:nvPr/>
        </p:nvSpPr>
        <p:spPr>
          <a:xfrm>
            <a:off x="3777343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699F6D-D690-4C61-8EDD-425CC4D7F72B}"/>
              </a:ext>
            </a:extLst>
          </p:cNvPr>
          <p:cNvSpPr txBox="1"/>
          <p:nvPr/>
        </p:nvSpPr>
        <p:spPr>
          <a:xfrm>
            <a:off x="8255214" y="4257673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188971-4360-4245-B385-EC31856EF827}"/>
              </a:ext>
            </a:extLst>
          </p:cNvPr>
          <p:cNvSpPr/>
          <p:nvPr/>
        </p:nvSpPr>
        <p:spPr>
          <a:xfrm>
            <a:off x="3465499" y="4720333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3089EC-BD79-4BB1-8290-A8B4495DE9D0}"/>
              </a:ext>
            </a:extLst>
          </p:cNvPr>
          <p:cNvSpPr txBox="1"/>
          <p:nvPr/>
        </p:nvSpPr>
        <p:spPr>
          <a:xfrm>
            <a:off x="3777343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-1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AF268F-40D4-4F71-BB1A-089EAA26C4FB}"/>
              </a:ext>
            </a:extLst>
          </p:cNvPr>
          <p:cNvSpPr txBox="1"/>
          <p:nvPr/>
        </p:nvSpPr>
        <p:spPr>
          <a:xfrm>
            <a:off x="8255214" y="478227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2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19800A-C9B7-4376-9162-10D43ECDC275}"/>
              </a:ext>
            </a:extLst>
          </p:cNvPr>
          <p:cNvSpPr txBox="1"/>
          <p:nvPr/>
        </p:nvSpPr>
        <p:spPr>
          <a:xfrm>
            <a:off x="493378" y="3050437"/>
            <a:ext cx="2528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Y = f(X)</a:t>
            </a:r>
          </a:p>
          <a:p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C3837B-5C2A-4EAA-AFAC-187125A0F2BD}"/>
              </a:ext>
            </a:extLst>
          </p:cNvPr>
          <p:cNvSpPr/>
          <p:nvPr/>
        </p:nvSpPr>
        <p:spPr>
          <a:xfrm>
            <a:off x="3465499" y="5244934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0BEBD7-99F7-47D2-91FE-466F6E937155}"/>
              </a:ext>
            </a:extLst>
          </p:cNvPr>
          <p:cNvSpPr txBox="1"/>
          <p:nvPr/>
        </p:nvSpPr>
        <p:spPr>
          <a:xfrm>
            <a:off x="3777343" y="5306875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BA2DEB-94DA-4D24-A071-FD93E48810A9}"/>
              </a:ext>
            </a:extLst>
          </p:cNvPr>
          <p:cNvSpPr txBox="1"/>
          <p:nvPr/>
        </p:nvSpPr>
        <p:spPr>
          <a:xfrm>
            <a:off x="8255214" y="5306875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666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57F105-D501-49F2-A52C-E542112BA69A}"/>
              </a:ext>
            </a:extLst>
          </p:cNvPr>
          <p:cNvSpPr/>
          <p:nvPr/>
        </p:nvSpPr>
        <p:spPr>
          <a:xfrm>
            <a:off x="3465499" y="5767946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10EDDC-CDE7-4275-B925-58B0282B34AF}"/>
              </a:ext>
            </a:extLst>
          </p:cNvPr>
          <p:cNvSpPr txBox="1"/>
          <p:nvPr/>
        </p:nvSpPr>
        <p:spPr>
          <a:xfrm>
            <a:off x="3777343" y="5829887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7BE525-0BBF-42E2-9515-94956F1B0DC5}"/>
              </a:ext>
            </a:extLst>
          </p:cNvPr>
          <p:cNvSpPr txBox="1"/>
          <p:nvPr/>
        </p:nvSpPr>
        <p:spPr>
          <a:xfrm>
            <a:off x="8255214" y="5829887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666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FC42108-4077-4D7A-B403-1669BDD5033D}"/>
              </a:ext>
            </a:extLst>
          </p:cNvPr>
          <p:cNvSpPr/>
          <p:nvPr/>
        </p:nvSpPr>
        <p:spPr>
          <a:xfrm>
            <a:off x="3465499" y="6290958"/>
            <a:ext cx="5373701" cy="523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B73036-537D-4F7A-A67F-C91E08774721}"/>
              </a:ext>
            </a:extLst>
          </p:cNvPr>
          <p:cNvSpPr txBox="1"/>
          <p:nvPr/>
        </p:nvSpPr>
        <p:spPr>
          <a:xfrm>
            <a:off x="3777343" y="6352899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0166BE-E22E-41C8-B947-0A8D69EDCB13}"/>
              </a:ext>
            </a:extLst>
          </p:cNvPr>
          <p:cNvSpPr txBox="1"/>
          <p:nvPr/>
        </p:nvSpPr>
        <p:spPr>
          <a:xfrm>
            <a:off x="8255214" y="6352899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10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2F6FC8F-C422-47E7-B6C4-2640DD1E6B54}"/>
              </a:ext>
            </a:extLst>
          </p:cNvPr>
          <p:cNvSpPr txBox="1"/>
          <p:nvPr/>
        </p:nvSpPr>
        <p:spPr>
          <a:xfrm>
            <a:off x="9663953" y="4672724"/>
            <a:ext cx="2021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(X = 4 or X=5)</a:t>
            </a:r>
          </a:p>
          <a:p>
            <a:r>
              <a:rPr lang="en-US" altLang="zh-CN" dirty="0"/>
              <a:t>    Y = 666</a:t>
            </a:r>
          </a:p>
          <a:p>
            <a:r>
              <a:rPr lang="en-US" altLang="zh-CN" dirty="0"/>
              <a:t>else</a:t>
            </a:r>
          </a:p>
          <a:p>
            <a:r>
              <a:rPr lang="en-US" altLang="zh-CN" dirty="0"/>
              <a:t>    Y = 2|X|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8669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ADA84F2-4EA1-48B8-BFD6-6D8E54334D60}"/>
              </a:ext>
            </a:extLst>
          </p:cNvPr>
          <p:cNvSpPr/>
          <p:nvPr/>
        </p:nvSpPr>
        <p:spPr>
          <a:xfrm>
            <a:off x="594360" y="3333750"/>
            <a:ext cx="857250" cy="8572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X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35252B9-5402-44BA-BBFF-7834ABE71A41}"/>
              </a:ext>
            </a:extLst>
          </p:cNvPr>
          <p:cNvSpPr/>
          <p:nvPr/>
        </p:nvSpPr>
        <p:spPr>
          <a:xfrm>
            <a:off x="2750820" y="1322070"/>
            <a:ext cx="857250" cy="85725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f1(x)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1E3E558-F819-4EC2-9AEE-5355F58A2184}"/>
              </a:ext>
            </a:extLst>
          </p:cNvPr>
          <p:cNvSpPr/>
          <p:nvPr/>
        </p:nvSpPr>
        <p:spPr>
          <a:xfrm>
            <a:off x="2752725" y="3992880"/>
            <a:ext cx="857250" cy="85725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f3(x)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FBCF658-32C5-4825-81D1-A977A63D4BC7}"/>
              </a:ext>
            </a:extLst>
          </p:cNvPr>
          <p:cNvSpPr/>
          <p:nvPr/>
        </p:nvSpPr>
        <p:spPr>
          <a:xfrm>
            <a:off x="2750820" y="2684145"/>
            <a:ext cx="857250" cy="85725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f2(x)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8AD2374-A3AE-4DDD-A3FC-734967DC9A68}"/>
              </a:ext>
            </a:extLst>
          </p:cNvPr>
          <p:cNvSpPr/>
          <p:nvPr/>
        </p:nvSpPr>
        <p:spPr>
          <a:xfrm>
            <a:off x="2748915" y="5486400"/>
            <a:ext cx="857250" cy="85725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f4(x)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41935BE-F8C0-4A3D-BF62-1AD4241957E9}"/>
              </a:ext>
            </a:extLst>
          </p:cNvPr>
          <p:cNvSpPr/>
          <p:nvPr/>
        </p:nvSpPr>
        <p:spPr>
          <a:xfrm>
            <a:off x="5343525" y="2659380"/>
            <a:ext cx="857250" cy="85725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f5(x)</a:t>
            </a:r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36E3847-2E5D-4321-BDB2-5F0CD3FE1AE7}"/>
              </a:ext>
            </a:extLst>
          </p:cNvPr>
          <p:cNvSpPr/>
          <p:nvPr/>
        </p:nvSpPr>
        <p:spPr>
          <a:xfrm>
            <a:off x="5408295" y="3909060"/>
            <a:ext cx="857250" cy="85725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f6(x)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9B0E46A-D0FB-4BBF-A97F-26DB7DF9EE33}"/>
              </a:ext>
            </a:extLst>
          </p:cNvPr>
          <p:cNvSpPr/>
          <p:nvPr/>
        </p:nvSpPr>
        <p:spPr>
          <a:xfrm>
            <a:off x="8126730" y="3333750"/>
            <a:ext cx="857250" cy="8572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</a:rPr>
              <a:t>Y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DD63C7F-01D3-4E94-8851-A3F7425C5EA5}"/>
              </a:ext>
            </a:extLst>
          </p:cNvPr>
          <p:cNvCxnSpPr>
            <a:cxnSpLocks/>
            <a:stCxn id="4" idx="6"/>
            <a:endCxn id="5" idx="3"/>
          </p:cNvCxnSpPr>
          <p:nvPr/>
        </p:nvCxnSpPr>
        <p:spPr>
          <a:xfrm flipV="1">
            <a:off x="1451610" y="2053779"/>
            <a:ext cx="1424751" cy="170859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1F705D9-2958-438C-A9EE-74AB0EBE71D7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1451610" y="3268981"/>
            <a:ext cx="1353885" cy="4933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22A37F9-30FB-48D9-8973-07AD80A38C12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1451610" y="3762375"/>
            <a:ext cx="1301115" cy="65913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BAE8B7-BA16-4496-A4EF-382CDA4B2E57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451610" y="3762375"/>
            <a:ext cx="1297305" cy="215265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8D526CA-A4C0-421D-99BC-27D1B6AC2E3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608070" y="1750695"/>
            <a:ext cx="1735455" cy="133731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0AF27E-4FDB-47A9-BEE5-E5A3ADE6061B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3606165" y="4337685"/>
            <a:ext cx="1802130" cy="157734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906BF13-6B0D-408D-856C-7CF3CC789976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3608070" y="3112770"/>
            <a:ext cx="1800225" cy="1224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145F085-1C98-4781-A592-61C2B550E4C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609975" y="4337685"/>
            <a:ext cx="1798320" cy="8382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7AD16A3-64CC-409A-B179-11DA6F9771BB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608070" y="1750695"/>
            <a:ext cx="1800225" cy="258699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D9FF881-DA37-4DE9-9525-D296E41A17FE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606165" y="3088005"/>
            <a:ext cx="1737360" cy="282702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8DB8C9D-AA28-49BD-8808-968DAACB8681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3608070" y="3088005"/>
            <a:ext cx="1735455" cy="2476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07D6881-4A72-47A7-A761-88FCBD2B5455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609975" y="3088005"/>
            <a:ext cx="1733550" cy="13335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FF27C437-9248-45CF-94F4-94B3FF419B9A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200775" y="3088005"/>
            <a:ext cx="1925955" cy="67437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F50CB142-9BEC-4005-927D-706063BFD5A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6265545" y="3762375"/>
            <a:ext cx="1861185" cy="57531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7D0998C0-1506-4268-A346-7FF0FAE11B0B}"/>
              </a:ext>
            </a:extLst>
          </p:cNvPr>
          <p:cNvSpPr txBox="1"/>
          <p:nvPr/>
        </p:nvSpPr>
        <p:spPr>
          <a:xfrm>
            <a:off x="308498" y="173544"/>
            <a:ext cx="2528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Y = f(X)</a:t>
            </a:r>
          </a:p>
          <a:p>
            <a:endParaRPr lang="en-US" altLang="zh-CN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E14FD5B-6437-4F5F-9EC5-7854FD5C28E1}"/>
              </a:ext>
            </a:extLst>
          </p:cNvPr>
          <p:cNvSpPr txBox="1"/>
          <p:nvPr/>
        </p:nvSpPr>
        <p:spPr>
          <a:xfrm>
            <a:off x="7299960" y="533400"/>
            <a:ext cx="4583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深度学习是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一种新数学表达方式；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数据变函数跟着变，数据越多，越准确；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支持多维度输入和输出；</a:t>
            </a:r>
          </a:p>
        </p:txBody>
      </p:sp>
    </p:spTree>
    <p:extLst>
      <p:ext uri="{BB962C8B-B14F-4D97-AF65-F5344CB8AC3E}">
        <p14:creationId xmlns:p14="http://schemas.microsoft.com/office/powerpoint/2010/main" val="3535127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立方体 23">
            <a:extLst>
              <a:ext uri="{FF2B5EF4-FFF2-40B4-BE49-F238E27FC236}">
                <a16:creationId xmlns:a16="http://schemas.microsoft.com/office/drawing/2014/main" id="{6EE9BE62-526A-4465-B155-82F9D27591B6}"/>
              </a:ext>
            </a:extLst>
          </p:cNvPr>
          <p:cNvSpPr/>
          <p:nvPr/>
        </p:nvSpPr>
        <p:spPr>
          <a:xfrm>
            <a:off x="4666432" y="467466"/>
            <a:ext cx="2801168" cy="2607204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DDE75A8-B838-41CD-B802-0F0615CEA768}"/>
              </a:ext>
            </a:extLst>
          </p:cNvPr>
          <p:cNvGrpSpPr/>
          <p:nvPr/>
        </p:nvGrpSpPr>
        <p:grpSpPr>
          <a:xfrm>
            <a:off x="4590232" y="531974"/>
            <a:ext cx="3353618" cy="2478188"/>
            <a:chOff x="3120390" y="697230"/>
            <a:chExt cx="6675120" cy="502158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9A3D7E8-98C0-4113-A8FD-B76E10D82A21}"/>
                </a:ext>
              </a:extLst>
            </p:cNvPr>
            <p:cNvSpPr/>
            <p:nvPr/>
          </p:nvSpPr>
          <p:spPr>
            <a:xfrm>
              <a:off x="4419600" y="69723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f1(x)</a:t>
              </a:r>
              <a:endParaRPr lang="zh-CN" altLang="en-US" sz="3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8052A0A-E38C-4580-86E3-93C60563D065}"/>
                </a:ext>
              </a:extLst>
            </p:cNvPr>
            <p:cNvSpPr/>
            <p:nvPr/>
          </p:nvSpPr>
          <p:spPr>
            <a:xfrm>
              <a:off x="4421505" y="336804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f3(x)</a:t>
              </a:r>
              <a:endParaRPr lang="zh-CN" altLang="en-US" sz="3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8C2F9C0-15CD-425D-9EF5-C897ACFE4320}"/>
                </a:ext>
              </a:extLst>
            </p:cNvPr>
            <p:cNvSpPr/>
            <p:nvPr/>
          </p:nvSpPr>
          <p:spPr>
            <a:xfrm>
              <a:off x="4419600" y="2059305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f2(x)</a:t>
              </a:r>
              <a:endParaRPr lang="zh-CN" altLang="en-US" sz="3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5268CC9-CE8E-409F-89CE-B4975C657D5B}"/>
                </a:ext>
              </a:extLst>
            </p:cNvPr>
            <p:cNvSpPr/>
            <p:nvPr/>
          </p:nvSpPr>
          <p:spPr>
            <a:xfrm>
              <a:off x="4417695" y="486156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f4(x)</a:t>
              </a:r>
              <a:endParaRPr lang="zh-CN" altLang="en-US" sz="300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8CCAB04-7190-46BC-8D80-8C89F4B57A56}"/>
                </a:ext>
              </a:extLst>
            </p:cNvPr>
            <p:cNvSpPr/>
            <p:nvPr/>
          </p:nvSpPr>
          <p:spPr>
            <a:xfrm>
              <a:off x="7012305" y="203454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f5(x)</a:t>
              </a:r>
              <a:endParaRPr lang="zh-CN" altLang="en-US" sz="3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C0BED3A-805A-450A-B35B-B1D7B1274EE4}"/>
                </a:ext>
              </a:extLst>
            </p:cNvPr>
            <p:cNvSpPr/>
            <p:nvPr/>
          </p:nvSpPr>
          <p:spPr>
            <a:xfrm>
              <a:off x="7077075" y="328422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f6(x)</a:t>
              </a:r>
              <a:endParaRPr lang="zh-CN" altLang="en-US" sz="300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5BD593B-8F7B-4995-8B9F-B4AD1BE0AEFA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V="1">
              <a:off x="3120390" y="1428939"/>
              <a:ext cx="1424751" cy="1708596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75EB891-3D26-4E99-8B1D-E373B6C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0390" y="2644141"/>
              <a:ext cx="1353885" cy="49339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5514A36-A5F7-44A4-9ECE-21703B6993E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120390" y="3137535"/>
              <a:ext cx="1301115" cy="65913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0CFAB75-01C5-4971-8689-64A01B7FB8B3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3120390" y="3137535"/>
              <a:ext cx="1297305" cy="215265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F093759-6621-486C-A629-D1AB9D15BA31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5276850" y="1125855"/>
              <a:ext cx="1735455" cy="133731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8BD5759-E1B8-4416-92F4-D86DE8330DA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5274945" y="3712845"/>
              <a:ext cx="1802130" cy="157734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353D7DC-87E4-4391-A840-7F97F6A8E99A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5276850" y="2487930"/>
              <a:ext cx="1800225" cy="1224915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ADF4085-A909-423C-BD22-F18421863F4B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5278755" y="3712845"/>
              <a:ext cx="1798320" cy="8382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B8188BC-7F7E-4AA1-904E-2CE7425F9136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5276850" y="1125855"/>
              <a:ext cx="1800225" cy="25869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A2921F2-B264-46B7-AAC3-F91E0004844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274945" y="2463165"/>
              <a:ext cx="1737360" cy="282702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AD9C79E-A582-4D4D-895A-FDCBAB7D75AB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5276850" y="2463165"/>
              <a:ext cx="1735455" cy="24765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F28963B-84C8-4A3E-84CF-D707D08FE761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5278755" y="2463165"/>
              <a:ext cx="1733550" cy="133350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15F76D3-AEF4-4AF5-B3AB-50A30739ABF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7869555" y="2463165"/>
              <a:ext cx="1925955" cy="67437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9C8793E-8B1D-43A2-8959-06ED8A2A9956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7934325" y="3137535"/>
              <a:ext cx="1861185" cy="57531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410DC2C7-DCFA-405C-86E1-D51A3A2E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78" y="899424"/>
            <a:ext cx="1849838" cy="147743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E2EF6D4-B9E8-4EC8-BD8A-9D1BF219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654" y="1047804"/>
            <a:ext cx="1849838" cy="1477433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D514871-247A-4002-A55E-048F678DF925}"/>
              </a:ext>
            </a:extLst>
          </p:cNvPr>
          <p:cNvSpPr txBox="1"/>
          <p:nvPr/>
        </p:nvSpPr>
        <p:spPr>
          <a:xfrm>
            <a:off x="144668" y="0"/>
            <a:ext cx="2528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Y = f(X)</a:t>
            </a:r>
          </a:p>
          <a:p>
            <a:endParaRPr lang="en-US" altLang="zh-CN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4EB5536-232A-4E47-AE35-7CC1F93AEE23}"/>
              </a:ext>
            </a:extLst>
          </p:cNvPr>
          <p:cNvSpPr txBox="1"/>
          <p:nvPr/>
        </p:nvSpPr>
        <p:spPr>
          <a:xfrm>
            <a:off x="1923041" y="2719122"/>
            <a:ext cx="25280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X</a:t>
            </a:r>
            <a:r>
              <a:rPr lang="zh-CN" altLang="en-US" sz="4000" b="1" dirty="0"/>
              <a:t>可以是一张图片</a:t>
            </a:r>
            <a:endParaRPr lang="en-US" altLang="zh-CN" sz="4000" b="1" dirty="0"/>
          </a:p>
          <a:p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8A7762-9A8B-4CC4-9161-CE29AF3CD024}"/>
              </a:ext>
            </a:extLst>
          </p:cNvPr>
          <p:cNvSpPr txBox="1"/>
          <p:nvPr/>
        </p:nvSpPr>
        <p:spPr>
          <a:xfrm>
            <a:off x="8910581" y="2719122"/>
            <a:ext cx="25280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Y</a:t>
            </a:r>
            <a:r>
              <a:rPr lang="zh-CN" altLang="en-US" sz="4000" b="1" dirty="0"/>
              <a:t>可以是</a:t>
            </a:r>
            <a:endParaRPr lang="en-US" altLang="zh-CN" sz="4000" b="1" dirty="0"/>
          </a:p>
          <a:p>
            <a:r>
              <a:rPr lang="zh-CN" altLang="en-US" sz="4000" b="1" dirty="0"/>
              <a:t>一张图片</a:t>
            </a:r>
            <a:endParaRPr lang="en-US" altLang="zh-CN" sz="4000" b="1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238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4EF44D-3D68-49FA-99B7-E295B15C80C0}"/>
              </a:ext>
            </a:extLst>
          </p:cNvPr>
          <p:cNvSpPr txBox="1"/>
          <p:nvPr/>
        </p:nvSpPr>
        <p:spPr>
          <a:xfrm>
            <a:off x="838200" y="809009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[0007] blender 2.81</a:t>
            </a:r>
            <a:r>
              <a:rPr lang="zh-CN" alt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发布，</a:t>
            </a:r>
            <a:r>
              <a:rPr lang="en-US" altLang="zh-CN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Intel</a:t>
            </a:r>
            <a:r>
              <a:rPr lang="zh-CN" alt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的</a:t>
            </a:r>
            <a:r>
              <a:rPr lang="en-US" altLang="zh-CN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</a:t>
            </a:r>
            <a:r>
              <a:rPr lang="zh-CN" alt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降噪 背后的深度学习</a:t>
            </a:r>
            <a:endParaRPr lang="en-US" altLang="zh-CN" sz="2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Blender 2.81 released, AI DENOISE from Intel, Deep Learning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987DA9-078E-487A-A14F-7C59B96F0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5701"/>
            <a:ext cx="10515599" cy="29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立方体 23">
            <a:extLst>
              <a:ext uri="{FF2B5EF4-FFF2-40B4-BE49-F238E27FC236}">
                <a16:creationId xmlns:a16="http://schemas.microsoft.com/office/drawing/2014/main" id="{6EE9BE62-526A-4465-B155-82F9D27591B6}"/>
              </a:ext>
            </a:extLst>
          </p:cNvPr>
          <p:cNvSpPr/>
          <p:nvPr/>
        </p:nvSpPr>
        <p:spPr>
          <a:xfrm>
            <a:off x="4666432" y="467466"/>
            <a:ext cx="2801168" cy="2607204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DDE75A8-B838-41CD-B802-0F0615CEA768}"/>
              </a:ext>
            </a:extLst>
          </p:cNvPr>
          <p:cNvGrpSpPr/>
          <p:nvPr/>
        </p:nvGrpSpPr>
        <p:grpSpPr>
          <a:xfrm>
            <a:off x="4590232" y="531974"/>
            <a:ext cx="3353618" cy="2478188"/>
            <a:chOff x="3120390" y="697230"/>
            <a:chExt cx="6675120" cy="502158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9A3D7E8-98C0-4113-A8FD-B76E10D82A21}"/>
                </a:ext>
              </a:extLst>
            </p:cNvPr>
            <p:cNvSpPr/>
            <p:nvPr/>
          </p:nvSpPr>
          <p:spPr>
            <a:xfrm>
              <a:off x="4419600" y="69723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f1(x)</a:t>
              </a:r>
              <a:endParaRPr lang="zh-CN" altLang="en-US" sz="3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8052A0A-E38C-4580-86E3-93C60563D065}"/>
                </a:ext>
              </a:extLst>
            </p:cNvPr>
            <p:cNvSpPr/>
            <p:nvPr/>
          </p:nvSpPr>
          <p:spPr>
            <a:xfrm>
              <a:off x="4421505" y="336804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f3(x)</a:t>
              </a:r>
              <a:endParaRPr lang="zh-CN" altLang="en-US" sz="3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8C2F9C0-15CD-425D-9EF5-C897ACFE4320}"/>
                </a:ext>
              </a:extLst>
            </p:cNvPr>
            <p:cNvSpPr/>
            <p:nvPr/>
          </p:nvSpPr>
          <p:spPr>
            <a:xfrm>
              <a:off x="4419600" y="2059305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f2(x)</a:t>
              </a:r>
              <a:endParaRPr lang="zh-CN" altLang="en-US" sz="3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5268CC9-CE8E-409F-89CE-B4975C657D5B}"/>
                </a:ext>
              </a:extLst>
            </p:cNvPr>
            <p:cNvSpPr/>
            <p:nvPr/>
          </p:nvSpPr>
          <p:spPr>
            <a:xfrm>
              <a:off x="4417695" y="486156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f4(x)</a:t>
              </a:r>
              <a:endParaRPr lang="zh-CN" altLang="en-US" sz="300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8CCAB04-7190-46BC-8D80-8C89F4B57A56}"/>
                </a:ext>
              </a:extLst>
            </p:cNvPr>
            <p:cNvSpPr/>
            <p:nvPr/>
          </p:nvSpPr>
          <p:spPr>
            <a:xfrm>
              <a:off x="7012305" y="203454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f5(x)</a:t>
              </a:r>
              <a:endParaRPr lang="zh-CN" altLang="en-US" sz="3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C0BED3A-805A-450A-B35B-B1D7B1274EE4}"/>
                </a:ext>
              </a:extLst>
            </p:cNvPr>
            <p:cNvSpPr/>
            <p:nvPr/>
          </p:nvSpPr>
          <p:spPr>
            <a:xfrm>
              <a:off x="7077075" y="328422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f6(x)</a:t>
              </a:r>
              <a:endParaRPr lang="zh-CN" altLang="en-US" sz="300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5BD593B-8F7B-4995-8B9F-B4AD1BE0AEFA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V="1">
              <a:off x="3120390" y="1428939"/>
              <a:ext cx="1424751" cy="1708596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75EB891-3D26-4E99-8B1D-E373B6C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0390" y="2644141"/>
              <a:ext cx="1353885" cy="49339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5514A36-A5F7-44A4-9ECE-21703B6993E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120390" y="3137535"/>
              <a:ext cx="1301115" cy="65913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0CFAB75-01C5-4971-8689-64A01B7FB8B3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3120390" y="3137535"/>
              <a:ext cx="1297305" cy="215265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F093759-6621-486C-A629-D1AB9D15BA31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5276850" y="1125855"/>
              <a:ext cx="1735455" cy="133731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8BD5759-E1B8-4416-92F4-D86DE8330DA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5274945" y="3712845"/>
              <a:ext cx="1802130" cy="157734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353D7DC-87E4-4391-A840-7F97F6A8E99A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5276850" y="2487930"/>
              <a:ext cx="1800225" cy="1224915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ADF4085-A909-423C-BD22-F18421863F4B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5278755" y="3712845"/>
              <a:ext cx="1798320" cy="8382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B8188BC-7F7E-4AA1-904E-2CE7425F9136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5276850" y="1125855"/>
              <a:ext cx="1800225" cy="25869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A2921F2-B264-46B7-AAC3-F91E0004844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274945" y="2463165"/>
              <a:ext cx="1737360" cy="282702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AD9C79E-A582-4D4D-895A-FDCBAB7D75AB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5276850" y="2463165"/>
              <a:ext cx="1735455" cy="24765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F28963B-84C8-4A3E-84CF-D707D08FE761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5278755" y="2463165"/>
              <a:ext cx="1733550" cy="133350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15F76D3-AEF4-4AF5-B3AB-50A30739ABF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7869555" y="2463165"/>
              <a:ext cx="1925955" cy="67437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9C8793E-8B1D-43A2-8959-06ED8A2A9956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7934325" y="3137535"/>
              <a:ext cx="1861185" cy="57531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410DC2C7-DCFA-405C-86E1-D51A3A2E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67" y="953838"/>
            <a:ext cx="1849838" cy="1477433"/>
          </a:xfrm>
          <a:prstGeom prst="rect">
            <a:avLst/>
          </a:prstGeom>
        </p:spPr>
      </p:pic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C38A491C-7861-4552-97B6-EFE3306D4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644806"/>
              </p:ext>
            </p:extLst>
          </p:nvPr>
        </p:nvGraphicFramePr>
        <p:xfrm>
          <a:off x="1965367" y="4426730"/>
          <a:ext cx="17526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20264285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5504613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247287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81112874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5490958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(1,1,1)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22454024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</a:rPr>
                        <a:t>(0,0,0)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(1,1,1)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75281147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(1,1,1)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709758099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F7F801E2-2F34-47E9-BD94-9D980D7BD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76263"/>
              </p:ext>
            </p:extLst>
          </p:nvPr>
        </p:nvGraphicFramePr>
        <p:xfrm>
          <a:off x="9066273" y="4438596"/>
          <a:ext cx="17526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20264285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5504613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247287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81112874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5490958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22454024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u="none" strike="noStrike" dirty="0">
                          <a:effectLst/>
                        </a:rPr>
                        <a:t>(1,1,1)</a:t>
                      </a:r>
                      <a:endParaRPr lang="en-US" altLang="zh-CN" sz="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75281147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</a:rPr>
                        <a:t>(1,1,1)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</a:rPr>
                        <a:t>(1,1,1)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709758099"/>
                  </a:ext>
                </a:extLst>
              </a:tr>
            </a:tbl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4E2EF6D4-B9E8-4EC8-BD8A-9D1BF219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654" y="1047804"/>
            <a:ext cx="1849838" cy="1477433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1CB460B-7058-4989-B01F-8F1250EF9A26}"/>
              </a:ext>
            </a:extLst>
          </p:cNvPr>
          <p:cNvSpPr txBox="1"/>
          <p:nvPr/>
        </p:nvSpPr>
        <p:spPr>
          <a:xfrm>
            <a:off x="308498" y="173544"/>
            <a:ext cx="2528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Y = f(X)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9333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立方体 23">
            <a:extLst>
              <a:ext uri="{FF2B5EF4-FFF2-40B4-BE49-F238E27FC236}">
                <a16:creationId xmlns:a16="http://schemas.microsoft.com/office/drawing/2014/main" id="{6EE9BE62-526A-4465-B155-82F9D27591B6}"/>
              </a:ext>
            </a:extLst>
          </p:cNvPr>
          <p:cNvSpPr/>
          <p:nvPr/>
        </p:nvSpPr>
        <p:spPr>
          <a:xfrm>
            <a:off x="4666432" y="467466"/>
            <a:ext cx="2801168" cy="2607204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DDE75A8-B838-41CD-B802-0F0615CEA768}"/>
              </a:ext>
            </a:extLst>
          </p:cNvPr>
          <p:cNvGrpSpPr/>
          <p:nvPr/>
        </p:nvGrpSpPr>
        <p:grpSpPr>
          <a:xfrm>
            <a:off x="4590232" y="531974"/>
            <a:ext cx="3353618" cy="2478188"/>
            <a:chOff x="3120390" y="697230"/>
            <a:chExt cx="6675120" cy="502158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9A3D7E8-98C0-4113-A8FD-B76E10D82A21}"/>
                </a:ext>
              </a:extLst>
            </p:cNvPr>
            <p:cNvSpPr/>
            <p:nvPr/>
          </p:nvSpPr>
          <p:spPr>
            <a:xfrm>
              <a:off x="4419600" y="69723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f1(x)</a:t>
              </a:r>
              <a:endParaRPr lang="zh-CN" altLang="en-US" sz="3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8052A0A-E38C-4580-86E3-93C60563D065}"/>
                </a:ext>
              </a:extLst>
            </p:cNvPr>
            <p:cNvSpPr/>
            <p:nvPr/>
          </p:nvSpPr>
          <p:spPr>
            <a:xfrm>
              <a:off x="4421505" y="336804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f3(x)</a:t>
              </a:r>
              <a:endParaRPr lang="zh-CN" altLang="en-US" sz="3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8C2F9C0-15CD-425D-9EF5-C897ACFE4320}"/>
                </a:ext>
              </a:extLst>
            </p:cNvPr>
            <p:cNvSpPr/>
            <p:nvPr/>
          </p:nvSpPr>
          <p:spPr>
            <a:xfrm>
              <a:off x="4419600" y="2059305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f2(x)</a:t>
              </a:r>
              <a:endParaRPr lang="zh-CN" altLang="en-US" sz="3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5268CC9-CE8E-409F-89CE-B4975C657D5B}"/>
                </a:ext>
              </a:extLst>
            </p:cNvPr>
            <p:cNvSpPr/>
            <p:nvPr/>
          </p:nvSpPr>
          <p:spPr>
            <a:xfrm>
              <a:off x="4417695" y="486156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f4(x)</a:t>
              </a:r>
              <a:endParaRPr lang="zh-CN" altLang="en-US" sz="300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8CCAB04-7190-46BC-8D80-8C89F4B57A56}"/>
                </a:ext>
              </a:extLst>
            </p:cNvPr>
            <p:cNvSpPr/>
            <p:nvPr/>
          </p:nvSpPr>
          <p:spPr>
            <a:xfrm>
              <a:off x="7012305" y="203454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f5(x)</a:t>
              </a:r>
              <a:endParaRPr lang="zh-CN" altLang="en-US" sz="3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C0BED3A-805A-450A-B35B-B1D7B1274EE4}"/>
                </a:ext>
              </a:extLst>
            </p:cNvPr>
            <p:cNvSpPr/>
            <p:nvPr/>
          </p:nvSpPr>
          <p:spPr>
            <a:xfrm>
              <a:off x="7077075" y="3284220"/>
              <a:ext cx="857250" cy="8572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00" dirty="0"/>
                <a:t>f6(x)</a:t>
              </a:r>
              <a:endParaRPr lang="zh-CN" altLang="en-US" sz="300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5BD593B-8F7B-4995-8B9F-B4AD1BE0AEFA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V="1">
              <a:off x="3120390" y="1428939"/>
              <a:ext cx="1424751" cy="1708596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75EB891-3D26-4E99-8B1D-E373B6C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0390" y="2644141"/>
              <a:ext cx="1353885" cy="49339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5514A36-A5F7-44A4-9ECE-21703B6993E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120390" y="3137535"/>
              <a:ext cx="1301115" cy="65913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0CFAB75-01C5-4971-8689-64A01B7FB8B3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3120390" y="3137535"/>
              <a:ext cx="1297305" cy="215265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F093759-6621-486C-A629-D1AB9D15BA31}"/>
                </a:ext>
              </a:extLst>
            </p:cNvPr>
            <p:cNvCxnSpPr>
              <a:cxnSpLocks/>
              <a:stCxn id="4" idx="6"/>
              <a:endCxn id="8" idx="2"/>
            </p:cNvCxnSpPr>
            <p:nvPr/>
          </p:nvCxnSpPr>
          <p:spPr>
            <a:xfrm>
              <a:off x="5276850" y="1125855"/>
              <a:ext cx="1735455" cy="133731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8BD5759-E1B8-4416-92F4-D86DE8330DA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5274945" y="3712845"/>
              <a:ext cx="1802130" cy="157734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353D7DC-87E4-4391-A840-7F97F6A8E99A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5276850" y="2487930"/>
              <a:ext cx="1800225" cy="1224915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ADF4085-A909-423C-BD22-F18421863F4B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5278755" y="3712845"/>
              <a:ext cx="1798320" cy="8382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B8188BC-7F7E-4AA1-904E-2CE7425F9136}"/>
                </a:ext>
              </a:extLst>
            </p:cNvPr>
            <p:cNvCxnSpPr>
              <a:cxnSpLocks/>
              <a:stCxn id="4" idx="6"/>
              <a:endCxn id="9" idx="2"/>
            </p:cNvCxnSpPr>
            <p:nvPr/>
          </p:nvCxnSpPr>
          <p:spPr>
            <a:xfrm>
              <a:off x="5276850" y="1125855"/>
              <a:ext cx="1800225" cy="25869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A2921F2-B264-46B7-AAC3-F91E0004844B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274945" y="2463165"/>
              <a:ext cx="1737360" cy="282702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AD9C79E-A582-4D4D-895A-FDCBAB7D75AB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5276850" y="2463165"/>
              <a:ext cx="1735455" cy="24765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F28963B-84C8-4A3E-84CF-D707D08FE761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5278755" y="2463165"/>
              <a:ext cx="1733550" cy="133350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15F76D3-AEF4-4AF5-B3AB-50A30739ABF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7869555" y="2463165"/>
              <a:ext cx="1925955" cy="67437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9C8793E-8B1D-43A2-8959-06ED8A2A9956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7934325" y="3137535"/>
              <a:ext cx="1861185" cy="57531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BD9EC8F-7745-4331-B019-7B8B4EA5AEC7}"/>
              </a:ext>
            </a:extLst>
          </p:cNvPr>
          <p:cNvSpPr txBox="1"/>
          <p:nvPr/>
        </p:nvSpPr>
        <p:spPr>
          <a:xfrm>
            <a:off x="2368592" y="1415697"/>
            <a:ext cx="202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大量的</a:t>
            </a:r>
            <a:r>
              <a:rPr lang="en-US" altLang="zh-CN" dirty="0"/>
              <a:t>ray tracing</a:t>
            </a:r>
          </a:p>
          <a:p>
            <a:r>
              <a:rPr lang="zh-CN" altLang="en-US" dirty="0"/>
              <a:t>有噪点的图片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2BC53-25A0-4C26-99E4-32E3E85ED00B}"/>
              </a:ext>
            </a:extLst>
          </p:cNvPr>
          <p:cNvSpPr txBox="1"/>
          <p:nvPr/>
        </p:nvSpPr>
        <p:spPr>
          <a:xfrm>
            <a:off x="8304572" y="1394784"/>
            <a:ext cx="202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人工修复出对应的</a:t>
            </a:r>
            <a:endParaRPr lang="en-US" altLang="zh-CN" dirty="0"/>
          </a:p>
          <a:p>
            <a:r>
              <a:rPr lang="zh-CN" altLang="en-US" dirty="0"/>
              <a:t>去掉噪点的图片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E65A8-AD5C-458C-A0FE-0CDF3684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66" y="4700138"/>
            <a:ext cx="6642027" cy="1317029"/>
          </a:xfrm>
          <a:prstGeom prst="rect">
            <a:avLst/>
          </a:prstGeom>
        </p:spPr>
      </p:pic>
      <p:sp>
        <p:nvSpPr>
          <p:cNvPr id="33" name="箭头: 下 32">
            <a:extLst>
              <a:ext uri="{FF2B5EF4-FFF2-40B4-BE49-F238E27FC236}">
                <a16:creationId xmlns:a16="http://schemas.microsoft.com/office/drawing/2014/main" id="{C8978359-7381-4E99-BF5C-CAAD0EB51203}"/>
              </a:ext>
            </a:extLst>
          </p:cNvPr>
          <p:cNvSpPr/>
          <p:nvPr/>
        </p:nvSpPr>
        <p:spPr>
          <a:xfrm>
            <a:off x="5749290" y="3415358"/>
            <a:ext cx="586740" cy="110109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多文档 34">
            <a:extLst>
              <a:ext uri="{FF2B5EF4-FFF2-40B4-BE49-F238E27FC236}">
                <a16:creationId xmlns:a16="http://schemas.microsoft.com/office/drawing/2014/main" id="{8A2679E1-D382-4CE0-8BB0-D4E6C811F89C}"/>
              </a:ext>
            </a:extLst>
          </p:cNvPr>
          <p:cNvSpPr/>
          <p:nvPr/>
        </p:nvSpPr>
        <p:spPr>
          <a:xfrm>
            <a:off x="2850197" y="2231732"/>
            <a:ext cx="945290" cy="646331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多文档 35">
            <a:extLst>
              <a:ext uri="{FF2B5EF4-FFF2-40B4-BE49-F238E27FC236}">
                <a16:creationId xmlns:a16="http://schemas.microsoft.com/office/drawing/2014/main" id="{0D4E0733-C8B9-4F2A-8C44-ED445E12531C}"/>
              </a:ext>
            </a:extLst>
          </p:cNvPr>
          <p:cNvSpPr/>
          <p:nvPr/>
        </p:nvSpPr>
        <p:spPr>
          <a:xfrm>
            <a:off x="8926148" y="2224805"/>
            <a:ext cx="945290" cy="646331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50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D6158B-028A-41AF-A140-DB1CA187AF97}"/>
              </a:ext>
            </a:extLst>
          </p:cNvPr>
          <p:cNvSpPr/>
          <p:nvPr/>
        </p:nvSpPr>
        <p:spPr>
          <a:xfrm>
            <a:off x="0" y="0"/>
            <a:ext cx="35646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704726-D7A9-44DD-A789-948932A44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4" y="125142"/>
            <a:ext cx="8111668" cy="66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思想气泡: 云 19">
            <a:extLst>
              <a:ext uri="{FF2B5EF4-FFF2-40B4-BE49-F238E27FC236}">
                <a16:creationId xmlns:a16="http://schemas.microsoft.com/office/drawing/2014/main" id="{0F67C2D5-DE16-4E76-A91B-9250A50964E5}"/>
              </a:ext>
            </a:extLst>
          </p:cNvPr>
          <p:cNvSpPr/>
          <p:nvPr/>
        </p:nvSpPr>
        <p:spPr>
          <a:xfrm>
            <a:off x="29243" y="2587483"/>
            <a:ext cx="7865907" cy="4245256"/>
          </a:xfrm>
          <a:prstGeom prst="cloudCallout">
            <a:avLst>
              <a:gd name="adj1" fmla="val 49046"/>
              <a:gd name="adj2" fmla="val -4427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597D65-E953-41E0-81C4-02554C30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46" y="2526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为啥会有噪点？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A85AA0-6B1F-4079-A7C5-0376E24313D2}"/>
              </a:ext>
            </a:extLst>
          </p:cNvPr>
          <p:cNvSpPr/>
          <p:nvPr/>
        </p:nvSpPr>
        <p:spPr>
          <a:xfrm>
            <a:off x="7953615" y="1123542"/>
            <a:ext cx="163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Rasterization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21F660-E2CE-4B40-9C78-99AAB14D6CC5}"/>
              </a:ext>
            </a:extLst>
          </p:cNvPr>
          <p:cNvSpPr/>
          <p:nvPr/>
        </p:nvSpPr>
        <p:spPr>
          <a:xfrm>
            <a:off x="7961957" y="2379982"/>
            <a:ext cx="1455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Ray Tracing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40846-AFD4-4A87-B9B6-D4ABD5EC94B6}"/>
              </a:ext>
            </a:extLst>
          </p:cNvPr>
          <p:cNvSpPr/>
          <p:nvPr/>
        </p:nvSpPr>
        <p:spPr>
          <a:xfrm>
            <a:off x="9851687" y="1129729"/>
            <a:ext cx="996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</a:t>
            </a:r>
            <a:r>
              <a:rPr lang="en-US" altLang="zh-CN" dirty="0" err="1">
                <a:solidFill>
                  <a:srgbClr val="00B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Eevee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F46F1F-CF89-4084-8D5D-702CFE3F999D}"/>
              </a:ext>
            </a:extLst>
          </p:cNvPr>
          <p:cNvSpPr/>
          <p:nvPr/>
        </p:nvSpPr>
        <p:spPr>
          <a:xfrm>
            <a:off x="9860029" y="2379982"/>
            <a:ext cx="1044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</a:t>
            </a:r>
            <a:r>
              <a:rPr lang="en-US" altLang="zh-CN" dirty="0">
                <a:solidFill>
                  <a:srgbClr val="00B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Cycles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BD56A3-DCEF-426A-96FC-354753F5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00" y="659941"/>
            <a:ext cx="996619" cy="463601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FFFAA19-9C9A-4980-B775-68DB08657B03}"/>
              </a:ext>
            </a:extLst>
          </p:cNvPr>
          <p:cNvCxnSpPr>
            <a:cxnSpLocks/>
          </p:cNvCxnSpPr>
          <p:nvPr/>
        </p:nvCxnSpPr>
        <p:spPr>
          <a:xfrm>
            <a:off x="7731317" y="1939521"/>
            <a:ext cx="341600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5BC180B5-8BF8-459D-AFF4-56754F34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65" y="3507415"/>
            <a:ext cx="5906865" cy="178301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841B599-8FD2-481D-BFB7-F498ECB3ADA2}"/>
              </a:ext>
            </a:extLst>
          </p:cNvPr>
          <p:cNvSpPr/>
          <p:nvPr/>
        </p:nvSpPr>
        <p:spPr>
          <a:xfrm>
            <a:off x="750650" y="2195316"/>
            <a:ext cx="11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Reflection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6A0180-B4B0-4CAE-82B2-DA837C033D51}"/>
              </a:ext>
            </a:extLst>
          </p:cNvPr>
          <p:cNvSpPr/>
          <p:nvPr/>
        </p:nvSpPr>
        <p:spPr>
          <a:xfrm>
            <a:off x="2208624" y="2195316"/>
            <a:ext cx="118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Refraction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B49F7CA-F9C7-4A63-A282-A80C16604CFB}"/>
              </a:ext>
            </a:extLst>
          </p:cNvPr>
          <p:cNvSpPr/>
          <p:nvPr/>
        </p:nvSpPr>
        <p:spPr>
          <a:xfrm>
            <a:off x="3837841" y="2195316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Transmission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31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3CDFD4-146A-4787-ADFE-CC373ED7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24" y="699335"/>
            <a:ext cx="10145751" cy="545932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7A0ADA0-15FA-447C-8130-B8B763F5A1FE}"/>
              </a:ext>
            </a:extLst>
          </p:cNvPr>
          <p:cNvCxnSpPr>
            <a:cxnSpLocks/>
          </p:cNvCxnSpPr>
          <p:nvPr/>
        </p:nvCxnSpPr>
        <p:spPr>
          <a:xfrm>
            <a:off x="8156602" y="1609805"/>
            <a:ext cx="254725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02B2271-A2D1-46B7-96DF-230E22B008FC}"/>
              </a:ext>
            </a:extLst>
          </p:cNvPr>
          <p:cNvCxnSpPr>
            <a:cxnSpLocks/>
          </p:cNvCxnSpPr>
          <p:nvPr/>
        </p:nvCxnSpPr>
        <p:spPr>
          <a:xfrm>
            <a:off x="5684904" y="3514164"/>
            <a:ext cx="93873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17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97D65-E953-41E0-81C4-02554C30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究竟啥是深度学习？</a:t>
            </a:r>
          </a:p>
        </p:txBody>
      </p:sp>
      <p:pic>
        <p:nvPicPr>
          <p:cNvPr id="10" name="图片 9" descr="图片包含 男人, 黑色, 游戏机, 骑&#10;&#10;描述已自动生成">
            <a:extLst>
              <a:ext uri="{FF2B5EF4-FFF2-40B4-BE49-F238E27FC236}">
                <a16:creationId xmlns:a16="http://schemas.microsoft.com/office/drawing/2014/main" id="{F40773FC-AD15-40C1-904E-6B9DF1EE8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70" y="1863801"/>
            <a:ext cx="7894659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8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F6665556-A714-41BD-88E9-98E62AC377DE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1D6DAB-C80D-4B32-B20D-C48982C6B33E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558A02-B0A0-4EBD-8312-D059A2C8CD37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4A05C3E-A5E8-4778-9804-CAB9789589BC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6948AF4-8400-4350-A895-CB26836ABDF8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8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02A71D67-E315-4844-8BA4-658BD0EF1DD9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B1C380-06B1-480C-B850-A27F0E3E83F2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0356E-D798-4644-9813-6CBB238023AA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B40A582-68B0-4C5A-9E45-33C27DC99761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A9E6BBA-00C4-4C07-AE75-15A4887B1BF7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DE887D-F37C-4278-8F9B-B89338167762}"/>
              </a:ext>
            </a:extLst>
          </p:cNvPr>
          <p:cNvSpPr txBox="1"/>
          <p:nvPr/>
        </p:nvSpPr>
        <p:spPr>
          <a:xfrm>
            <a:off x="3777343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D4082-4CA4-4E50-A270-2B208D98E83D}"/>
              </a:ext>
            </a:extLst>
          </p:cNvPr>
          <p:cNvSpPr txBox="1"/>
          <p:nvPr/>
        </p:nvSpPr>
        <p:spPr>
          <a:xfrm>
            <a:off x="8255214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71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3B287-C167-409E-9A31-67510055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0998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猜心游戏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02A71D67-E315-4844-8BA4-658BD0EF1DD9}"/>
              </a:ext>
            </a:extLst>
          </p:cNvPr>
          <p:cNvSpPr/>
          <p:nvPr/>
        </p:nvSpPr>
        <p:spPr>
          <a:xfrm>
            <a:off x="5459506" y="1619626"/>
            <a:ext cx="1383126" cy="1325563"/>
          </a:xfrm>
          <a:prstGeom prst="cub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B1C380-06B1-480C-B850-A27F0E3E83F2}"/>
              </a:ext>
            </a:extLst>
          </p:cNvPr>
          <p:cNvSpPr txBox="1"/>
          <p:nvPr/>
        </p:nvSpPr>
        <p:spPr>
          <a:xfrm>
            <a:off x="3777343" y="1892442"/>
            <a:ext cx="73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X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0356E-D798-4644-9813-6CBB238023AA}"/>
              </a:ext>
            </a:extLst>
          </p:cNvPr>
          <p:cNvSpPr txBox="1"/>
          <p:nvPr/>
        </p:nvSpPr>
        <p:spPr>
          <a:xfrm>
            <a:off x="8101533" y="1771978"/>
            <a:ext cx="737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92D050"/>
                </a:solidFill>
              </a:rPr>
              <a:t>Y</a:t>
            </a:r>
            <a:endParaRPr lang="zh-CN" altLang="en-US" sz="4800" dirty="0">
              <a:solidFill>
                <a:srgbClr val="92D050"/>
              </a:solidFill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B40A582-68B0-4C5A-9E45-33C27DC99761}"/>
              </a:ext>
            </a:extLst>
          </p:cNvPr>
          <p:cNvSpPr/>
          <p:nvPr/>
        </p:nvSpPr>
        <p:spPr>
          <a:xfrm>
            <a:off x="4840941" y="2239896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A9E6BBA-00C4-4C07-AE75-15A4887B1BF7}"/>
              </a:ext>
            </a:extLst>
          </p:cNvPr>
          <p:cNvSpPr/>
          <p:nvPr/>
        </p:nvSpPr>
        <p:spPr>
          <a:xfrm>
            <a:off x="7183290" y="2213250"/>
            <a:ext cx="345782" cy="1383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DE887D-F37C-4278-8F9B-B89338167762}"/>
              </a:ext>
            </a:extLst>
          </p:cNvPr>
          <p:cNvSpPr txBox="1"/>
          <p:nvPr/>
        </p:nvSpPr>
        <p:spPr>
          <a:xfrm>
            <a:off x="3777343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D4082-4CA4-4E50-A270-2B208D98E83D}"/>
              </a:ext>
            </a:extLst>
          </p:cNvPr>
          <p:cNvSpPr txBox="1"/>
          <p:nvPr/>
        </p:nvSpPr>
        <p:spPr>
          <a:xfrm>
            <a:off x="8255214" y="3799754"/>
            <a:ext cx="6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4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69A357-A92F-42CA-87CD-AE181FFD5AFB}"/>
              </a:ext>
            </a:extLst>
          </p:cNvPr>
          <p:cNvSpPr txBox="1"/>
          <p:nvPr/>
        </p:nvSpPr>
        <p:spPr>
          <a:xfrm>
            <a:off x="5727167" y="5316342"/>
            <a:ext cx="252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= 2X</a:t>
            </a:r>
          </a:p>
          <a:p>
            <a:endParaRPr lang="en-US" altLang="zh-CN" dirty="0"/>
          </a:p>
          <a:p>
            <a:r>
              <a:rPr lang="en-US" altLang="zh-CN" dirty="0"/>
              <a:t>Y = X²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83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599</Words>
  <Application>Microsoft Office PowerPoint</Application>
  <PresentationFormat>宽屏</PresentationFormat>
  <Paragraphs>202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Alibaba Sans Black</vt:lpstr>
      <vt:lpstr>Alibaba Sans Light</vt:lpstr>
      <vt:lpstr>等线</vt:lpstr>
      <vt:lpstr>等线 Light</vt:lpstr>
      <vt:lpstr>思源黑体 CN Light</vt:lpstr>
      <vt:lpstr>思源黑体 CN Medium</vt:lpstr>
      <vt:lpstr>思源黑体 CN Normal</vt:lpstr>
      <vt:lpstr>Arial</vt:lpstr>
      <vt:lpstr>Office 主题​​</vt:lpstr>
      <vt:lpstr>PowerPoint 演示文稿</vt:lpstr>
      <vt:lpstr>PowerPoint 演示文稿</vt:lpstr>
      <vt:lpstr>PowerPoint 演示文稿</vt:lpstr>
      <vt:lpstr>为啥会有噪点？</vt:lpstr>
      <vt:lpstr>PowerPoint 演示文稿</vt:lpstr>
      <vt:lpstr>究竟啥是深度学习？</vt:lpstr>
      <vt:lpstr>   猜心游戏   </vt:lpstr>
      <vt:lpstr>   猜心游戏   </vt:lpstr>
      <vt:lpstr>   猜心游戏   </vt:lpstr>
      <vt:lpstr>   猜心游戏   </vt:lpstr>
      <vt:lpstr>   猜心游戏   </vt:lpstr>
      <vt:lpstr>   猜心游戏   </vt:lpstr>
      <vt:lpstr>   猜心游戏   </vt:lpstr>
      <vt:lpstr>PowerPoint 演示文稿</vt:lpstr>
      <vt:lpstr>   猜心游戏   </vt:lpstr>
      <vt:lpstr>   猜心游戏   </vt:lpstr>
      <vt:lpstr>   猜心游戏  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 Meng</dc:creator>
  <cp:lastModifiedBy>Nan Meng</cp:lastModifiedBy>
  <cp:revision>63</cp:revision>
  <dcterms:created xsi:type="dcterms:W3CDTF">2019-11-23T03:14:17Z</dcterms:created>
  <dcterms:modified xsi:type="dcterms:W3CDTF">2019-11-25T01:24:13Z</dcterms:modified>
</cp:coreProperties>
</file>